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5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9144000" cy="5715000" type="screen16x10"/>
  <p:notesSz cx="9144000" cy="6858000"/>
  <p:defaultTextStyle>
    <a:defPPr>
      <a:defRPr lang="en-US"/>
    </a:defPPr>
    <a:lvl1pPr marL="0" algn="l" defTabSz="106948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34742" algn="l" defTabSz="106948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069485" algn="l" defTabSz="106948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04227" algn="l" defTabSz="106948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138969" algn="l" defTabSz="106948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673710" algn="l" defTabSz="106948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208452" algn="l" defTabSz="106948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743195" algn="l" defTabSz="106948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277937" algn="l" defTabSz="1069485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75" d="100"/>
          <a:sy n="75" d="100"/>
        </p:scale>
        <p:origin x="-1236" y="-210"/>
      </p:cViewPr>
      <p:guideLst>
        <p:guide orient="horz" pos="1800"/>
        <p:guide pos="288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5" y="1775358"/>
            <a:ext cx="7772399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1" y="3238499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34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94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42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389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737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084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431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77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3" y="228871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2" y="228871"/>
            <a:ext cx="6019802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6" y="3672417"/>
            <a:ext cx="7772399" cy="1135063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6" y="2422265"/>
            <a:ext cx="7772399" cy="1250156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34742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6948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0422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13896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67371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20845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374319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27793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2" y="1333504"/>
            <a:ext cx="4038601" cy="37716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3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1" y="1333504"/>
            <a:ext cx="4038601" cy="37716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3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2"/>
            <a:ext cx="4040188" cy="533136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742" indent="0">
              <a:buNone/>
              <a:defRPr sz="2300" b="1"/>
            </a:lvl2pPr>
            <a:lvl3pPr marL="1069485" indent="0">
              <a:buNone/>
              <a:defRPr sz="2200" b="1"/>
            </a:lvl3pPr>
            <a:lvl4pPr marL="1604227" indent="0">
              <a:buNone/>
              <a:defRPr sz="1900" b="1"/>
            </a:lvl4pPr>
            <a:lvl5pPr marL="2138969" indent="0">
              <a:buNone/>
              <a:defRPr sz="1900" b="1"/>
            </a:lvl5pPr>
            <a:lvl6pPr marL="2673710" indent="0">
              <a:buNone/>
              <a:defRPr sz="1900" b="1"/>
            </a:lvl6pPr>
            <a:lvl7pPr marL="3208452" indent="0">
              <a:buNone/>
              <a:defRPr sz="1900" b="1"/>
            </a:lvl7pPr>
            <a:lvl8pPr marL="3743195" indent="0">
              <a:buNone/>
              <a:defRPr sz="1900" b="1"/>
            </a:lvl8pPr>
            <a:lvl9pPr marL="4277937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7"/>
            <a:ext cx="4040188" cy="32927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2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279262"/>
            <a:ext cx="4041774" cy="533136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742" indent="0">
              <a:buNone/>
              <a:defRPr sz="2300" b="1"/>
            </a:lvl2pPr>
            <a:lvl3pPr marL="1069485" indent="0">
              <a:buNone/>
              <a:defRPr sz="2200" b="1"/>
            </a:lvl3pPr>
            <a:lvl4pPr marL="1604227" indent="0">
              <a:buNone/>
              <a:defRPr sz="1900" b="1"/>
            </a:lvl4pPr>
            <a:lvl5pPr marL="2138969" indent="0">
              <a:buNone/>
              <a:defRPr sz="1900" b="1"/>
            </a:lvl5pPr>
            <a:lvl6pPr marL="2673710" indent="0">
              <a:buNone/>
              <a:defRPr sz="1900" b="1"/>
            </a:lvl6pPr>
            <a:lvl7pPr marL="3208452" indent="0">
              <a:buNone/>
              <a:defRPr sz="1900" b="1"/>
            </a:lvl7pPr>
            <a:lvl8pPr marL="3743195" indent="0">
              <a:buNone/>
              <a:defRPr sz="1900" b="1"/>
            </a:lvl8pPr>
            <a:lvl9pPr marL="4277937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812397"/>
            <a:ext cx="4041774" cy="32927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2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6" y="227543"/>
            <a:ext cx="3008312" cy="968376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27547"/>
            <a:ext cx="5111750" cy="4877595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6" y="1195921"/>
            <a:ext cx="3008312" cy="3909219"/>
          </a:xfrm>
        </p:spPr>
        <p:txBody>
          <a:bodyPr/>
          <a:lstStyle>
            <a:lvl1pPr marL="0" indent="0">
              <a:buNone/>
              <a:defRPr sz="1800"/>
            </a:lvl1pPr>
            <a:lvl2pPr marL="534742" indent="0">
              <a:buNone/>
              <a:defRPr sz="1500"/>
            </a:lvl2pPr>
            <a:lvl3pPr marL="1069485" indent="0">
              <a:buNone/>
              <a:defRPr sz="1200"/>
            </a:lvl3pPr>
            <a:lvl4pPr marL="1604227" indent="0">
              <a:buNone/>
              <a:defRPr sz="1100"/>
            </a:lvl4pPr>
            <a:lvl5pPr marL="2138969" indent="0">
              <a:buNone/>
              <a:defRPr sz="1100"/>
            </a:lvl5pPr>
            <a:lvl6pPr marL="2673710" indent="0">
              <a:buNone/>
              <a:defRPr sz="1100"/>
            </a:lvl6pPr>
            <a:lvl7pPr marL="3208452" indent="0">
              <a:buNone/>
              <a:defRPr sz="1100"/>
            </a:lvl7pPr>
            <a:lvl8pPr marL="3743195" indent="0">
              <a:buNone/>
              <a:defRPr sz="1100"/>
            </a:lvl8pPr>
            <a:lvl9pPr marL="4277937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91" y="4000505"/>
            <a:ext cx="5486400" cy="47228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91" y="510649"/>
            <a:ext cx="5486400" cy="3429000"/>
          </a:xfrm>
        </p:spPr>
        <p:txBody>
          <a:bodyPr/>
          <a:lstStyle>
            <a:lvl1pPr marL="0" indent="0">
              <a:buNone/>
              <a:defRPr sz="3800"/>
            </a:lvl1pPr>
            <a:lvl2pPr marL="534742" indent="0">
              <a:buNone/>
              <a:defRPr sz="3200"/>
            </a:lvl2pPr>
            <a:lvl3pPr marL="1069485" indent="0">
              <a:buNone/>
              <a:defRPr sz="2800"/>
            </a:lvl3pPr>
            <a:lvl4pPr marL="1604227" indent="0">
              <a:buNone/>
              <a:defRPr sz="2300"/>
            </a:lvl4pPr>
            <a:lvl5pPr marL="2138969" indent="0">
              <a:buNone/>
              <a:defRPr sz="2300"/>
            </a:lvl5pPr>
            <a:lvl6pPr marL="2673710" indent="0">
              <a:buNone/>
              <a:defRPr sz="2300"/>
            </a:lvl6pPr>
            <a:lvl7pPr marL="3208452" indent="0">
              <a:buNone/>
              <a:defRPr sz="2300"/>
            </a:lvl7pPr>
            <a:lvl8pPr marL="3743195" indent="0">
              <a:buNone/>
              <a:defRPr sz="2300"/>
            </a:lvl8pPr>
            <a:lvl9pPr marL="4277937" indent="0">
              <a:buNone/>
              <a:defRPr sz="23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91" y="4472791"/>
            <a:ext cx="5486400" cy="670719"/>
          </a:xfrm>
        </p:spPr>
        <p:txBody>
          <a:bodyPr/>
          <a:lstStyle>
            <a:lvl1pPr marL="0" indent="0">
              <a:buNone/>
              <a:defRPr sz="1800"/>
            </a:lvl1pPr>
            <a:lvl2pPr marL="534742" indent="0">
              <a:buNone/>
              <a:defRPr sz="1500"/>
            </a:lvl2pPr>
            <a:lvl3pPr marL="1069485" indent="0">
              <a:buNone/>
              <a:defRPr sz="1200"/>
            </a:lvl3pPr>
            <a:lvl4pPr marL="1604227" indent="0">
              <a:buNone/>
              <a:defRPr sz="1100"/>
            </a:lvl4pPr>
            <a:lvl5pPr marL="2138969" indent="0">
              <a:buNone/>
              <a:defRPr sz="1100"/>
            </a:lvl5pPr>
            <a:lvl6pPr marL="2673710" indent="0">
              <a:buNone/>
              <a:defRPr sz="1100"/>
            </a:lvl6pPr>
            <a:lvl7pPr marL="3208452" indent="0">
              <a:buNone/>
              <a:defRPr sz="1100"/>
            </a:lvl7pPr>
            <a:lvl8pPr marL="3743195" indent="0">
              <a:buNone/>
              <a:defRPr sz="1100"/>
            </a:lvl8pPr>
            <a:lvl9pPr marL="4277937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3" y="228865"/>
            <a:ext cx="8229600" cy="952500"/>
          </a:xfrm>
          <a:prstGeom prst="rect">
            <a:avLst/>
          </a:prstGeom>
        </p:spPr>
        <p:txBody>
          <a:bodyPr vert="horz" lIns="106948" tIns="53475" rIns="106948" bIns="5347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333504"/>
            <a:ext cx="8229600" cy="3771635"/>
          </a:xfrm>
          <a:prstGeom prst="rect">
            <a:avLst/>
          </a:prstGeom>
        </p:spPr>
        <p:txBody>
          <a:bodyPr vert="horz" lIns="106948" tIns="53475" rIns="106948" bIns="5347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5296964"/>
            <a:ext cx="2133600" cy="304271"/>
          </a:xfrm>
          <a:prstGeom prst="rect">
            <a:avLst/>
          </a:prstGeom>
        </p:spPr>
        <p:txBody>
          <a:bodyPr vert="horz" lIns="106948" tIns="53475" rIns="106948" bIns="53475" rtlCol="0" anchor="ctr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BE16F-261A-4BFB-81C6-F0A356E4C2D0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5296964"/>
            <a:ext cx="2895599" cy="304271"/>
          </a:xfrm>
          <a:prstGeom prst="rect">
            <a:avLst/>
          </a:prstGeom>
        </p:spPr>
        <p:txBody>
          <a:bodyPr vert="horz" lIns="106948" tIns="53475" rIns="106948" bIns="53475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3" y="5296964"/>
            <a:ext cx="2133600" cy="304271"/>
          </a:xfrm>
          <a:prstGeom prst="rect">
            <a:avLst/>
          </a:prstGeom>
        </p:spPr>
        <p:txBody>
          <a:bodyPr vert="horz" lIns="106948" tIns="53475" rIns="106948" bIns="53475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10359C-4458-4F4A-A8E8-5FA7B19C43E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069485" rtl="0" eaLnBrk="1" latinLnBrk="0" hangingPunct="1">
        <a:spcBef>
          <a:spcPct val="0"/>
        </a:spcBef>
        <a:buNone/>
        <a:defRPr sz="5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1056" indent="-401056" algn="l" defTabSz="1069485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956" indent="-334214" algn="l" defTabSz="1069485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36856" indent="-267371" algn="l" defTabSz="1069485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871598" indent="-267371" algn="l" defTabSz="1069485" rtl="0" eaLnBrk="1" latinLnBrk="0" hangingPunct="1">
        <a:spcBef>
          <a:spcPct val="20000"/>
        </a:spcBef>
        <a:buFont typeface="Arial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406340" indent="-267371" algn="l" defTabSz="1069485" rtl="0" eaLnBrk="1" latinLnBrk="0" hangingPunct="1">
        <a:spcBef>
          <a:spcPct val="20000"/>
        </a:spcBef>
        <a:buFont typeface="Arial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41083" indent="-267371" algn="l" defTabSz="106948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75825" indent="-267371" algn="l" defTabSz="106948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10567" indent="-267371" algn="l" defTabSz="106948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545309" indent="-267371" algn="l" defTabSz="1069485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9485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34742" algn="l" defTabSz="1069485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069485" algn="l" defTabSz="1069485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4227" algn="l" defTabSz="1069485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138969" algn="l" defTabSz="1069485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673710" algn="l" defTabSz="1069485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08452" algn="l" defTabSz="1069485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43195" algn="l" defTabSz="1069485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77937" algn="l" defTabSz="1069485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928856" y="-952523"/>
            <a:ext cx="13012737" cy="7316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279854" y="-732771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474916" y="-921733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572446" y="-543810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865039" y="-732771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645286" y="-732771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547755" y="-732771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987261" y="-449329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572446" y="-260367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352694" y="-827253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547756" y="-867429"/>
            <a:ext cx="13011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141329" y="-797832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962570" y="-676032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572446" y="-581551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767508" y="-581551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962570" y="-543810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572446" y="-543810"/>
            <a:ext cx="13426660" cy="7312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0</Words>
  <Application>Microsoft Office PowerPoint</Application>
  <PresentationFormat>On-screen Show (16:10)</PresentationFormat>
  <Paragraphs>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asus</dc:creator>
  <cp:lastModifiedBy>asus</cp:lastModifiedBy>
  <cp:revision>15</cp:revision>
  <dcterms:created xsi:type="dcterms:W3CDTF">2022-01-30T17:51:19Z</dcterms:created>
  <dcterms:modified xsi:type="dcterms:W3CDTF">2022-01-31T11:58:44Z</dcterms:modified>
</cp:coreProperties>
</file>

<file path=docProps/thumbnail.jpeg>
</file>